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83" r:id="rId4"/>
    <p:sldId id="294" r:id="rId5"/>
    <p:sldId id="285" r:id="rId6"/>
    <p:sldId id="284" r:id="rId7"/>
    <p:sldId id="265" r:id="rId8"/>
    <p:sldId id="292" r:id="rId9"/>
    <p:sldId id="289" r:id="rId10"/>
    <p:sldId id="277" r:id="rId11"/>
    <p:sldId id="286" r:id="rId12"/>
    <p:sldId id="264" r:id="rId13"/>
    <p:sldId id="291" r:id="rId14"/>
    <p:sldId id="288" r:id="rId15"/>
    <p:sldId id="290" r:id="rId16"/>
    <p:sldId id="282" r:id="rId17"/>
    <p:sldId id="269" r:id="rId18"/>
    <p:sldId id="26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1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05.04.24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05.04.24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05.04.24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05.04.24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05.04.24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05.04.24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05.04.24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05.04.24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05.04.24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05.04.24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05.04.24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пт 05.04.24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detsadsolnyshko.lbihost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Relationship Id="rId9" Type="http://schemas.openxmlformats.org/officeDocument/2006/relationships/image" Target="../media/image8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55776" y="5373216"/>
            <a:ext cx="62281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Воспитатель: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Буромских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Светлана Алексеевна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60648"/>
            <a:ext cx="864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Структурное подразделение государственного бюджетного общеобразовательного учреждения Самарской области средней общеобразовательной школы № 2 с углубленным изучением отдельных предметов «Образовательный центр» города Нефтегорска муниципального района </a:t>
            </a:r>
            <a:r>
              <a:rPr lang="ru-RU" sz="12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Нефтегорский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Самарской области - детский сад «Солнышко» г. Нефтегорска;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200" u="sng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446600, Самарская область, г. Нефтегорск, ул. Спортивная, 19. </a:t>
            </a: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тел/факс:(84670)2-11-48; </a:t>
            </a:r>
            <a:r>
              <a:rPr lang="en-US" sz="1200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E</a:t>
            </a:r>
            <a:r>
              <a:rPr lang="ru-RU" sz="1200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- </a:t>
            </a:r>
            <a:r>
              <a:rPr lang="en-US" sz="1200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mail</a:t>
            </a:r>
            <a:r>
              <a:rPr lang="ru-RU" sz="1200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: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so_uv.doosoln_nft@samara.edu.ru</a:t>
            </a:r>
            <a:r>
              <a:rPr lang="ru-RU" dirty="0"/>
              <a:t>  </a:t>
            </a: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http://detsadsolnyshko.lbihost.ru/</a:t>
            </a: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Вовлечение родителей, детей раннего дошкольного возраста, </a:t>
            </a: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создание предметно-пространственной развивающей среды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275856" y="188640"/>
            <a:ext cx="5688756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D:\фото\Новая папка (2)\IMG-2441e83bc72e2124d56561e5db3df34c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0139" y="4625752"/>
            <a:ext cx="3323861" cy="2232248"/>
          </a:xfrm>
          <a:prstGeom prst="rect">
            <a:avLst/>
          </a:prstGeom>
          <a:noFill/>
        </p:spPr>
      </p:pic>
      <p:pic>
        <p:nvPicPr>
          <p:cNvPr id="6" name="Рисунок 5" descr="20191015_1324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047" y="432257"/>
            <a:ext cx="2679762" cy="3573016"/>
          </a:xfrm>
          <a:prstGeom prst="rect">
            <a:avLst/>
          </a:prstGeom>
        </p:spPr>
      </p:pic>
      <p:pic>
        <p:nvPicPr>
          <p:cNvPr id="1028" name="Picture 4" descr="D:\фото\Новая папка (2)\IMG-e8f57e9e6de1d67a56bf971e0d995743-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653136"/>
            <a:ext cx="3203848" cy="2204864"/>
          </a:xfrm>
          <a:prstGeom prst="rect">
            <a:avLst/>
          </a:prstGeom>
          <a:noFill/>
        </p:spPr>
      </p:pic>
      <p:pic>
        <p:nvPicPr>
          <p:cNvPr id="10" name="Рисунок 9" descr="20191015_14005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47864" y="4941168"/>
            <a:ext cx="2267744" cy="1700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999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01008"/>
            <a:ext cx="4752528" cy="3183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35179" y="4005064"/>
            <a:ext cx="3264363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4" t="12230" r="4358" b="7178"/>
          <a:stretch/>
        </p:blipFill>
        <p:spPr>
          <a:xfrm rot="5400000">
            <a:off x="3167843" y="674241"/>
            <a:ext cx="2952331" cy="20162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27506"/>
            <a:ext cx="2191364" cy="29096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33" y="63863"/>
            <a:ext cx="2427734" cy="3236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D:\фото\Новая папка (2)\20181106_1451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4664"/>
            <a:ext cx="4644008" cy="2952328"/>
          </a:xfrm>
          <a:prstGeom prst="rect">
            <a:avLst/>
          </a:prstGeom>
          <a:noFill/>
        </p:spPr>
      </p:pic>
      <p:pic>
        <p:nvPicPr>
          <p:cNvPr id="4" name="Picture 3" descr="D:\фото\Новая папка (2)\IMG-4d2113e38a11e658819a1e3ca3c7665f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573016"/>
            <a:ext cx="2643758" cy="3048339"/>
          </a:xfrm>
          <a:prstGeom prst="rect">
            <a:avLst/>
          </a:prstGeom>
          <a:noFill/>
        </p:spPr>
      </p:pic>
      <p:pic>
        <p:nvPicPr>
          <p:cNvPr id="7170" name="Picture 2" descr="D:\фото\Новая папка (2)\IMG-9a5d5f1b6f6b77f339a750e3cbef849d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3573016"/>
            <a:ext cx="2664296" cy="3048339"/>
          </a:xfrm>
          <a:prstGeom prst="rect">
            <a:avLst/>
          </a:prstGeom>
          <a:noFill/>
        </p:spPr>
      </p:pic>
      <p:pic>
        <p:nvPicPr>
          <p:cNvPr id="7171" name="Picture 3" descr="C:\Users\Светлана\Desktop\детям\поделки\2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573016"/>
            <a:ext cx="2592288" cy="3024336"/>
          </a:xfrm>
          <a:prstGeom prst="rect">
            <a:avLst/>
          </a:prstGeom>
          <a:noFill/>
        </p:spPr>
      </p:pic>
      <p:pic>
        <p:nvPicPr>
          <p:cNvPr id="7" name="Рисунок 6" descr="IMG-65478d514373129bb0d561ae3107a00a-V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4048" y="404664"/>
            <a:ext cx="3923928" cy="2942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20191015_1323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04664"/>
            <a:ext cx="2643758" cy="3525011"/>
          </a:xfrm>
          <a:prstGeom prst="rect">
            <a:avLst/>
          </a:prstGeom>
        </p:spPr>
      </p:pic>
      <p:pic>
        <p:nvPicPr>
          <p:cNvPr id="6" name="Рисунок 5" descr="20191015_1322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476672"/>
            <a:ext cx="2592288" cy="3456384"/>
          </a:xfrm>
          <a:prstGeom prst="rect">
            <a:avLst/>
          </a:prstGeom>
        </p:spPr>
      </p:pic>
      <p:pic>
        <p:nvPicPr>
          <p:cNvPr id="7" name="Рисунок 6" descr="20191015_13223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404664"/>
            <a:ext cx="2571750" cy="3501008"/>
          </a:xfrm>
          <a:prstGeom prst="rect">
            <a:avLst/>
          </a:prstGeom>
        </p:spPr>
      </p:pic>
      <p:pic>
        <p:nvPicPr>
          <p:cNvPr id="8" name="Рисунок 7" descr="20191015_13232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4293096"/>
            <a:ext cx="3096344" cy="2322258"/>
          </a:xfrm>
          <a:prstGeom prst="rect">
            <a:avLst/>
          </a:prstGeom>
        </p:spPr>
      </p:pic>
      <p:pic>
        <p:nvPicPr>
          <p:cNvPr id="9" name="Рисунок 8" descr="20191015_13233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96136" y="4221088"/>
            <a:ext cx="3168352" cy="237626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987824" y="0"/>
            <a:ext cx="3512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Изобразительная деятельность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3888" y="3968629"/>
            <a:ext cx="2016224" cy="2628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9" name="Picture 3" descr="D:\фото\Новая папка с тел\IMG-137e344b7b1f64762434c325f5833a2d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789040"/>
            <a:ext cx="1547664" cy="2808312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916832"/>
            <a:ext cx="1990006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0390" y="1124744"/>
            <a:ext cx="180209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5085184"/>
            <a:ext cx="259228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404664"/>
            <a:ext cx="2264983" cy="1674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C:\Users\Светлана\Desktop\все фото\20191018_1624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3808" y="548680"/>
            <a:ext cx="4199076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39952" y="0"/>
            <a:ext cx="1256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Проекты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20191015_1319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3140968"/>
            <a:ext cx="2075723" cy="1556792"/>
          </a:xfrm>
          <a:prstGeom prst="rect">
            <a:avLst/>
          </a:prstGeom>
        </p:spPr>
      </p:pic>
      <p:pic>
        <p:nvPicPr>
          <p:cNvPr id="6146" name="Picture 2" descr="D:\РАБОТА\все\DSC031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04664"/>
            <a:ext cx="3024336" cy="2520280"/>
          </a:xfrm>
          <a:prstGeom prst="rect">
            <a:avLst/>
          </a:prstGeom>
          <a:noFill/>
        </p:spPr>
      </p:pic>
      <p:pic>
        <p:nvPicPr>
          <p:cNvPr id="6147" name="Picture 3" descr="D:\фото\Новая папка (2)\IMG-2ea73ce7595f9238cdd1de8b9dd18a78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04664"/>
            <a:ext cx="1964061" cy="2495600"/>
          </a:xfrm>
          <a:prstGeom prst="rect">
            <a:avLst/>
          </a:prstGeom>
          <a:noFill/>
        </p:spPr>
      </p:pic>
      <p:pic>
        <p:nvPicPr>
          <p:cNvPr id="6148" name="Picture 4" descr="D:\фото\Новая папка (2)\IMG-64a378101d8057cb376b9202fbc5b942-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212976"/>
            <a:ext cx="2250182" cy="3645024"/>
          </a:xfrm>
          <a:prstGeom prst="rect">
            <a:avLst/>
          </a:prstGeom>
          <a:noFill/>
        </p:spPr>
      </p:pic>
      <p:pic>
        <p:nvPicPr>
          <p:cNvPr id="6149" name="Picture 5" descr="D:\фото\Новая папка (2)\IMG-e96eb10aeaf30385516e7cf52137d860-V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4747120"/>
            <a:ext cx="2304256" cy="2110880"/>
          </a:xfrm>
          <a:prstGeom prst="rect">
            <a:avLst/>
          </a:prstGeom>
          <a:noFill/>
        </p:spPr>
      </p:pic>
      <p:pic>
        <p:nvPicPr>
          <p:cNvPr id="11" name="Picture 2" descr="C:\Users\Светлана\Desktop\все фото\IMG-2e911839bf4a2ec852894e86f3c5334d-V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95150" y="3068960"/>
            <a:ext cx="3074137" cy="3789040"/>
          </a:xfrm>
          <a:prstGeom prst="rect">
            <a:avLst/>
          </a:prstGeom>
          <a:noFill/>
        </p:spPr>
      </p:pic>
      <p:pic>
        <p:nvPicPr>
          <p:cNvPr id="12" name="Picture 3" descr="C:\Users\Светлана\Desktop\все фото\IMG-0a384cb2ae08f6d64b1ce1bcbae5ff94-V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56176" y="260648"/>
            <a:ext cx="2520280" cy="2648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188640"/>
            <a:ext cx="288032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sng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DSCN63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260648"/>
            <a:ext cx="1872208" cy="1296144"/>
          </a:xfrm>
          <a:prstGeom prst="rect">
            <a:avLst/>
          </a:prstGeom>
        </p:spPr>
      </p:pic>
      <p:pic>
        <p:nvPicPr>
          <p:cNvPr id="8" name="Рисунок 7" descr="IMG-033fadbe973bef449b0a1a34a274e377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7698" y="3501014"/>
            <a:ext cx="2481228" cy="3282093"/>
          </a:xfrm>
          <a:prstGeom prst="rect">
            <a:avLst/>
          </a:prstGeom>
        </p:spPr>
      </p:pic>
      <p:pic>
        <p:nvPicPr>
          <p:cNvPr id="9" name="Рисунок 8" descr="IMG-9e63c1ba35ec9445a906039ed6a5050a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3284984"/>
            <a:ext cx="2481740" cy="3240360"/>
          </a:xfrm>
          <a:prstGeom prst="rect">
            <a:avLst/>
          </a:prstGeom>
        </p:spPr>
      </p:pic>
      <p:pic>
        <p:nvPicPr>
          <p:cNvPr id="10" name="Рисунок 9" descr="20191015_13245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82327" y="3775348"/>
            <a:ext cx="2160241" cy="288032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915816" y="0"/>
            <a:ext cx="3493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Совместно оформляли участок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D:\фото\все фото\IMG-739c68ea48036e0b4affd310973cadaf-V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1772816"/>
            <a:ext cx="2039946" cy="1368152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72253" y="799148"/>
            <a:ext cx="3091990" cy="24557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9"/>
          <a:stretch/>
        </p:blipFill>
        <p:spPr>
          <a:xfrm rot="5400000">
            <a:off x="185129" y="531097"/>
            <a:ext cx="2777066" cy="2479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IMG-7ed422793fb338b6dea6d9da92da1a75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88640"/>
            <a:ext cx="2157704" cy="3096344"/>
          </a:xfrm>
          <a:prstGeom prst="rect">
            <a:avLst/>
          </a:prstGeom>
        </p:spPr>
      </p:pic>
      <p:pic>
        <p:nvPicPr>
          <p:cNvPr id="7" name="Рисунок 6" descr="IMG-ef1afcef0d8cd8067aef9681475b73f9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40321" y="3645024"/>
            <a:ext cx="1810041" cy="280831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/>
          <a:srcRect l="-2735" t="4878" r="2735" b="19513"/>
          <a:stretch/>
        </p:blipFill>
        <p:spPr bwMode="auto">
          <a:xfrm>
            <a:off x="6420516" y="472637"/>
            <a:ext cx="2038990" cy="2528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C:\Users\Светлана\Desktop\все фото\IMG-190df37d8c003f0c636052137d3dfeca-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24670" y="3645024"/>
            <a:ext cx="1879721" cy="2677902"/>
          </a:xfrm>
          <a:prstGeom prst="rect">
            <a:avLst/>
          </a:prstGeom>
          <a:noFill/>
        </p:spPr>
      </p:pic>
      <p:pic>
        <p:nvPicPr>
          <p:cNvPr id="2054" name="Picture 6" descr="C:\Users\Светлана\Desktop\все фото\IMG-884823f59ada83febe63c4b1e6ae7b09-V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5783" y="249324"/>
            <a:ext cx="2160240" cy="2974975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3645024"/>
            <a:ext cx="2015208" cy="268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82615" y="3718574"/>
            <a:ext cx="1583160" cy="2661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12160" y="1412776"/>
            <a:ext cx="271841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Берегите друг друга,</a:t>
            </a:r>
          </a:p>
          <a:p>
            <a:pPr algn="ctr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Добротой согревайте.</a:t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Берегите друг друга,</a:t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Обижать не давайте.</a:t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Берегите друг друга,</a:t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Суету позабудьте,</a:t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И в минуту досуга</a:t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Рядом с другом побудьте!</a:t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О.Высоцкая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7457" y="92616"/>
            <a:ext cx="4628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Наша большая, дружная семья!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98" y="722312"/>
            <a:ext cx="4652598" cy="5967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 flipH="1">
            <a:off x="467544" y="260648"/>
            <a:ext cx="806489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 соответствии с законом Российской Федерации 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«Об образовании»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одной из основных задач, стоящих перед детским садом, является взаимодействие с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семьей,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обеспечения полноценного развития ребенка. Этот закон ориентирует нас на более широкое, содержательное взаимодействие с родителями.</a:t>
            </a:r>
          </a:p>
          <a:p>
            <a:pPr marL="0" marR="0" lvl="0" indent="228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11111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11111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18953" b="18496"/>
          <a:stretch/>
        </p:blipFill>
        <p:spPr>
          <a:xfrm>
            <a:off x="794990" y="2924944"/>
            <a:ext cx="7554020" cy="3547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15816" y="260649"/>
            <a:ext cx="40937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80" y="908720"/>
            <a:ext cx="8046640" cy="489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14568"/>
            <a:ext cx="1628452" cy="28950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134" y="244207"/>
            <a:ext cx="2157703" cy="28769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633474"/>
            <a:ext cx="2021374" cy="26951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329" y="3618056"/>
            <a:ext cx="2027855" cy="27105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222315"/>
            <a:ext cx="1906920" cy="28815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5" y="3861048"/>
            <a:ext cx="2001515" cy="266868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5" b="20096"/>
          <a:stretch/>
        </p:blipFill>
        <p:spPr>
          <a:xfrm>
            <a:off x="2263180" y="315410"/>
            <a:ext cx="1946906" cy="280831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27" b="12300"/>
          <a:stretch/>
        </p:blipFill>
        <p:spPr>
          <a:xfrm>
            <a:off x="4563347" y="3861048"/>
            <a:ext cx="2104878" cy="266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0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04664"/>
            <a:ext cx="9144000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Формы взаимодействия с родителями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000" i="1" u="sng" dirty="0" smtClean="0">
                <a:latin typeface="Times New Roman" pitchFamily="18" charset="0"/>
                <a:cs typeface="Times New Roman" pitchFamily="18" charset="0"/>
              </a:rPr>
              <a:t>Традиционные формы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000" i="1" u="sng" dirty="0" smtClean="0">
                <a:latin typeface="Times New Roman" pitchFamily="18" charset="0"/>
                <a:cs typeface="Times New Roman" pitchFamily="18" charset="0"/>
              </a:rPr>
              <a:t>Нетрадиционные формы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- родительские собрания                         - творческие  и спортивные конкурсы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- консультации                                          - итоговые мероприятия, праздники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- беседы                                                     - выставки работ по изо деятельности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- анкетирования                                        - проекты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- дни открытых дверей                            - совместное изготовление поделок, 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- утренники                                                 стенгазет и буклетов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- оформление информационных             - презентации группы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стендов                                                    - мастер-классы, практикумы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круглые столы                      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оформление уголков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- творческие мастерские</a:t>
            </a:r>
          </a:p>
          <a:p>
            <a:endParaRPr lang="ru-RU" sz="20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2000" i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i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3688" y="260648"/>
            <a:ext cx="59655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Традиционные формы взаимодействия с родителями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20191018_0946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23790" y="4245384"/>
            <a:ext cx="2376264" cy="2155517"/>
          </a:xfrm>
          <a:prstGeom prst="rect">
            <a:avLst/>
          </a:prstGeom>
        </p:spPr>
      </p:pic>
      <p:pic>
        <p:nvPicPr>
          <p:cNvPr id="9" name="Рисунок 8" descr="IMG-b552a3948f19106a31b23a810b056ec2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3974" y="3642832"/>
            <a:ext cx="2201192" cy="29484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30932"/>
            <a:ext cx="3018338" cy="24731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140" y="3800929"/>
            <a:ext cx="3448659" cy="26322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838" y="852474"/>
            <a:ext cx="1995686" cy="266091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100" y="954493"/>
            <a:ext cx="3382534" cy="2485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60200" y="128612"/>
            <a:ext cx="6233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Нетрадиционные формы взаимодействия с родителями</a:t>
            </a:r>
          </a:p>
        </p:txBody>
      </p:sp>
      <p:pic>
        <p:nvPicPr>
          <p:cNvPr id="7" name="Рисунок 6" descr="IMG-a71812eff066fa742857f665c58e8bc0-V.jpg"/>
          <p:cNvPicPr>
            <a:picLocks noChangeAspect="1"/>
          </p:cNvPicPr>
          <p:nvPr/>
        </p:nvPicPr>
        <p:blipFill rotWithShape="1">
          <a:blip r:embed="rId3" cstate="print"/>
          <a:srcRect t="19499" b="9073"/>
          <a:stretch/>
        </p:blipFill>
        <p:spPr>
          <a:xfrm>
            <a:off x="266117" y="3827653"/>
            <a:ext cx="2664296" cy="2520280"/>
          </a:xfrm>
          <a:prstGeom prst="rect">
            <a:avLst/>
          </a:prstGeom>
        </p:spPr>
      </p:pic>
      <p:pic>
        <p:nvPicPr>
          <p:cNvPr id="8" name="Рисунок 7" descr="DSCN62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5936" y="3750356"/>
            <a:ext cx="2592288" cy="2454348"/>
          </a:xfrm>
          <a:prstGeom prst="rect">
            <a:avLst/>
          </a:prstGeom>
        </p:spPr>
      </p:pic>
      <p:pic>
        <p:nvPicPr>
          <p:cNvPr id="9" name="Рисунок 8" descr="IMG-fdd54204c241abf23efe0ed85be029e8-V.jpg"/>
          <p:cNvPicPr>
            <a:picLocks noChangeAspect="1"/>
          </p:cNvPicPr>
          <p:nvPr/>
        </p:nvPicPr>
        <p:blipFill rotWithShape="1">
          <a:blip r:embed="rId5" cstate="print"/>
          <a:srcRect b="18857"/>
          <a:stretch/>
        </p:blipFill>
        <p:spPr>
          <a:xfrm>
            <a:off x="3157893" y="4197810"/>
            <a:ext cx="2672119" cy="1800200"/>
          </a:xfrm>
          <a:prstGeom prst="rect">
            <a:avLst/>
          </a:prstGeom>
        </p:spPr>
      </p:pic>
      <p:pic>
        <p:nvPicPr>
          <p:cNvPr id="1027" name="Picture 3" descr="C:\Users\Светлана\Desktop\все фото\IMG-d3ae3ac359190c817b67684109eb836e-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556671"/>
            <a:ext cx="1944216" cy="2592288"/>
          </a:xfrm>
          <a:prstGeom prst="rect">
            <a:avLst/>
          </a:prstGeom>
          <a:noFill/>
        </p:spPr>
      </p:pic>
      <p:pic>
        <p:nvPicPr>
          <p:cNvPr id="6146" name="Picture 2" descr="D:\фото\Новая папка (2)\20190221_10013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65945" y="1156202"/>
            <a:ext cx="2432270" cy="1810794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7" b="23471"/>
          <a:stretch/>
        </p:blipFill>
        <p:spPr>
          <a:xfrm>
            <a:off x="2960735" y="567579"/>
            <a:ext cx="3138387" cy="2956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32656"/>
            <a:ext cx="698477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645024"/>
            <a:ext cx="4464496" cy="303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645024"/>
            <a:ext cx="417646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140957836-stock-illustration-background-pink-valentine-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0191015_1401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5983" y="125691"/>
            <a:ext cx="3024336" cy="3672408"/>
          </a:xfrm>
          <a:prstGeom prst="rect">
            <a:avLst/>
          </a:prstGeom>
        </p:spPr>
      </p:pic>
      <p:pic>
        <p:nvPicPr>
          <p:cNvPr id="9" name="Рисунок 8" descr="IMG-1355f2b6f96b5d30d6410f4acb163468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2296" y="4172787"/>
            <a:ext cx="2211710" cy="2420887"/>
          </a:xfrm>
          <a:prstGeom prst="rect">
            <a:avLst/>
          </a:prstGeom>
        </p:spPr>
      </p:pic>
      <p:pic>
        <p:nvPicPr>
          <p:cNvPr id="8" name="Рисунок 7" descr="20191018_16254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7786" y="260648"/>
            <a:ext cx="2516163" cy="3402494"/>
          </a:xfrm>
          <a:prstGeom prst="rect">
            <a:avLst/>
          </a:prstGeom>
        </p:spPr>
      </p:pic>
      <p:pic>
        <p:nvPicPr>
          <p:cNvPr id="10" name="Рисунок 9" descr="20191018_162836.jpg"/>
          <p:cNvPicPr>
            <a:picLocks noChangeAspect="1"/>
          </p:cNvPicPr>
          <p:nvPr/>
        </p:nvPicPr>
        <p:blipFill rotWithShape="1">
          <a:blip r:embed="rId6" cstate="print"/>
          <a:srcRect t="12723"/>
          <a:stretch/>
        </p:blipFill>
        <p:spPr>
          <a:xfrm>
            <a:off x="3405856" y="3518248"/>
            <a:ext cx="2787774" cy="32051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4" r="9445"/>
          <a:stretch/>
        </p:blipFill>
        <p:spPr>
          <a:xfrm rot="5400000">
            <a:off x="6212245" y="4016317"/>
            <a:ext cx="2789977" cy="2535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596" y="352808"/>
            <a:ext cx="2139702" cy="2852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289</Words>
  <Application>Microsoft Office PowerPoint</Application>
  <PresentationFormat>Экран (4:3)</PresentationFormat>
  <Paragraphs>50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Николас Кейдж</cp:lastModifiedBy>
  <cp:revision>80</cp:revision>
  <dcterms:created xsi:type="dcterms:W3CDTF">2019-10-14T17:59:27Z</dcterms:created>
  <dcterms:modified xsi:type="dcterms:W3CDTF">2024-04-05T04:29:52Z</dcterms:modified>
</cp:coreProperties>
</file>